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jQ5tpDkLDNXWUm4Z9hildfzEa1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3dc4ac2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113dc4ac2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3dc4ac2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13dc4ac2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jpg"/><Relationship Id="rId5" Type="http://schemas.openxmlformats.org/officeDocument/2006/relationships/image" Target="../media/image10.jpg"/><Relationship Id="rId6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2903050"/>
            <a:ext cx="699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AGGREGATIONS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Aggregation functions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GROUP BY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GROUP BY more than one column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3dc4ac238_0_1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AGGREGATION FUNCTIONS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113dc4ac238_0_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113dc4ac238_0_11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aggregation function is a function that takes several values and returns one value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Typical examples of aggregation functions are: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MIN(), MAX(), COUNT(), SUM(), AVG(),...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MIN(amount) FROM bank.loan;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GROUP BY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“GROUP BY” allows us to use an aggregation function for each possible value of another column (ie. max(amount) by duration)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duration, MAX(amount) FROM bank.loan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duration;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3dc4ac238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GROUP BY MORE THAN ONE COLUMN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113dc4ac238_0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113dc4ac238_0_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make aggregations according to several columns (ie):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col1, col2, col3, avg(amount)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db.table_name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col1, col2, col3,...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we aggregate according to several columns, then the aggregation will be performed from left to right. First by col1, then by col2, and so 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0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STATUS, DURATION, 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ROUND(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(PAYMENTS),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0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"AVG BALANCE"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STATUS, DURATION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STATUS, DURATION;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(PAYMENTS),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0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"AVG BALANCE"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STATUS, DURATION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STATUS, DURATION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DURATION, STATUS;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